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100" u="none" cap="none" strike="noStrike">
                <a:solidFill>
                  <a:schemeClr val="dk1"/>
                </a:solidFill>
                <a:latin typeface="Arial"/>
                <a:ea typeface="Arial"/>
                <a:cs typeface="Arial"/>
                <a:sym typeface="Arial"/>
              </a:defRPr>
            </a:lvl1pPr>
            <a:lvl2pPr indent="-12516" lvl="1" marL="914216" marR="0" rtl="0" algn="l">
              <a:spcBef>
                <a:spcPts val="0"/>
              </a:spcBef>
              <a:buChar char="○"/>
              <a:defRPr b="0" i="0" sz="1100" u="none" cap="none" strike="noStrike">
                <a:solidFill>
                  <a:schemeClr val="dk1"/>
                </a:solidFill>
                <a:latin typeface="Arial"/>
                <a:ea typeface="Arial"/>
                <a:cs typeface="Arial"/>
                <a:sym typeface="Arial"/>
              </a:defRPr>
            </a:lvl2pPr>
            <a:lvl3pPr indent="-12333" lvl="2" marL="1828433" marR="0" rtl="0" algn="l">
              <a:spcBef>
                <a:spcPts val="0"/>
              </a:spcBef>
              <a:buChar char="■"/>
              <a:defRPr b="0" i="0" sz="1100" u="none" cap="none" strike="noStrike">
                <a:solidFill>
                  <a:schemeClr val="dk1"/>
                </a:solidFill>
                <a:latin typeface="Arial"/>
                <a:ea typeface="Arial"/>
                <a:cs typeface="Arial"/>
                <a:sym typeface="Arial"/>
              </a:defRPr>
            </a:lvl3pPr>
            <a:lvl4pPr indent="-12151" lvl="3" marL="2742651" marR="0" rtl="0" algn="l">
              <a:spcBef>
                <a:spcPts val="0"/>
              </a:spcBef>
              <a:buChar char="●"/>
              <a:defRPr b="0" i="0" sz="1100" u="none" cap="none" strike="noStrike">
                <a:solidFill>
                  <a:schemeClr val="dk1"/>
                </a:solidFill>
                <a:latin typeface="Arial"/>
                <a:ea typeface="Arial"/>
                <a:cs typeface="Arial"/>
                <a:sym typeface="Arial"/>
              </a:defRPr>
            </a:lvl4pPr>
            <a:lvl5pPr indent="-11967" lvl="4" marL="3656867" marR="0" rtl="0" algn="l">
              <a:spcBef>
                <a:spcPts val="0"/>
              </a:spcBef>
              <a:buChar char="○"/>
              <a:defRPr b="0" i="0" sz="1100" u="none" cap="none" strike="noStrike">
                <a:solidFill>
                  <a:schemeClr val="dk1"/>
                </a:solidFill>
                <a:latin typeface="Arial"/>
                <a:ea typeface="Arial"/>
                <a:cs typeface="Arial"/>
                <a:sym typeface="Arial"/>
              </a:defRPr>
            </a:lvl5pPr>
            <a:lvl6pPr indent="-11786" lvl="5" marL="4571086" marR="0" rtl="0" algn="l">
              <a:spcBef>
                <a:spcPts val="0"/>
              </a:spcBef>
              <a:buChar char="■"/>
              <a:defRPr b="0" i="0" sz="1100" u="none" cap="none" strike="noStrike">
                <a:solidFill>
                  <a:schemeClr val="dk1"/>
                </a:solidFill>
                <a:latin typeface="Arial"/>
                <a:ea typeface="Arial"/>
                <a:cs typeface="Arial"/>
                <a:sym typeface="Arial"/>
              </a:defRPr>
            </a:lvl6pPr>
            <a:lvl7pPr indent="-11603" lvl="6" marL="5485303" marR="0" rtl="0" algn="l">
              <a:spcBef>
                <a:spcPts val="0"/>
              </a:spcBef>
              <a:buChar char="●"/>
              <a:defRPr b="0" i="0" sz="1100" u="none" cap="none" strike="noStrike">
                <a:solidFill>
                  <a:schemeClr val="dk1"/>
                </a:solidFill>
                <a:latin typeface="Arial"/>
                <a:ea typeface="Arial"/>
                <a:cs typeface="Arial"/>
                <a:sym typeface="Arial"/>
              </a:defRPr>
            </a:lvl7pPr>
            <a:lvl8pPr indent="-11419" lvl="7" marL="6399520" marR="0" rtl="0" algn="l">
              <a:spcBef>
                <a:spcPts val="0"/>
              </a:spcBef>
              <a:buChar char="○"/>
              <a:defRPr b="0" i="0" sz="1100" u="none" cap="none" strike="noStrike">
                <a:solidFill>
                  <a:schemeClr val="dk1"/>
                </a:solidFill>
                <a:latin typeface="Arial"/>
                <a:ea typeface="Arial"/>
                <a:cs typeface="Arial"/>
                <a:sym typeface="Arial"/>
              </a:defRPr>
            </a:lvl8pPr>
            <a:lvl9pPr indent="-11237" lvl="8" marL="7313737" marR="0" rtl="0" algn="l">
              <a:spcBef>
                <a:spcPts val="0"/>
              </a:spcBef>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ct val="1000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61"/>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ct val="99952"/>
              <a:buFont typeface="Roboto"/>
              <a:buNone/>
              <a:defRPr sz="8396">
                <a:solidFill>
                  <a:schemeClr val="lt1"/>
                </a:solidFill>
                <a:latin typeface="Roboto"/>
                <a:ea typeface="Roboto"/>
                <a:cs typeface="Roboto"/>
                <a:sym typeface="Roboto"/>
              </a:defRPr>
            </a:lvl2pPr>
            <a:lvl3pPr indent="0" lvl="2" rtl="0">
              <a:spcBef>
                <a:spcPts val="0"/>
              </a:spcBef>
              <a:buClr>
                <a:schemeClr val="lt1"/>
              </a:buClr>
              <a:buSzPct val="99952"/>
              <a:buFont typeface="Roboto"/>
              <a:buNone/>
              <a:defRPr sz="8396">
                <a:solidFill>
                  <a:schemeClr val="lt1"/>
                </a:solidFill>
                <a:latin typeface="Roboto"/>
                <a:ea typeface="Roboto"/>
                <a:cs typeface="Roboto"/>
                <a:sym typeface="Roboto"/>
              </a:defRPr>
            </a:lvl3pPr>
            <a:lvl4pPr indent="0" lvl="3" rtl="0">
              <a:spcBef>
                <a:spcPts val="0"/>
              </a:spcBef>
              <a:buClr>
                <a:schemeClr val="lt1"/>
              </a:buClr>
              <a:buSzPct val="99952"/>
              <a:buFont typeface="Roboto"/>
              <a:buNone/>
              <a:defRPr sz="8396">
                <a:solidFill>
                  <a:schemeClr val="lt1"/>
                </a:solidFill>
                <a:latin typeface="Roboto"/>
                <a:ea typeface="Roboto"/>
                <a:cs typeface="Roboto"/>
                <a:sym typeface="Roboto"/>
              </a:defRPr>
            </a:lvl4pPr>
            <a:lvl5pPr indent="0" lvl="4" rtl="0">
              <a:spcBef>
                <a:spcPts val="0"/>
              </a:spcBef>
              <a:buClr>
                <a:schemeClr val="lt1"/>
              </a:buClr>
              <a:buSzPct val="99952"/>
              <a:buFont typeface="Roboto"/>
              <a:buNone/>
              <a:defRPr sz="8396">
                <a:solidFill>
                  <a:schemeClr val="lt1"/>
                </a:solidFill>
                <a:latin typeface="Roboto"/>
                <a:ea typeface="Roboto"/>
                <a:cs typeface="Roboto"/>
                <a:sym typeface="Roboto"/>
              </a:defRPr>
            </a:lvl5pPr>
            <a:lvl6pPr indent="0" lvl="5" rtl="0">
              <a:spcBef>
                <a:spcPts val="0"/>
              </a:spcBef>
              <a:buClr>
                <a:schemeClr val="lt1"/>
              </a:buClr>
              <a:buSzPct val="99952"/>
              <a:buFont typeface="Roboto"/>
              <a:buNone/>
              <a:defRPr sz="8396">
                <a:solidFill>
                  <a:schemeClr val="lt1"/>
                </a:solidFill>
                <a:latin typeface="Roboto"/>
                <a:ea typeface="Roboto"/>
                <a:cs typeface="Roboto"/>
                <a:sym typeface="Roboto"/>
              </a:defRPr>
            </a:lvl6pPr>
            <a:lvl7pPr indent="0" lvl="6" rtl="0">
              <a:spcBef>
                <a:spcPts val="0"/>
              </a:spcBef>
              <a:buClr>
                <a:schemeClr val="lt1"/>
              </a:buClr>
              <a:buSzPct val="99952"/>
              <a:buFont typeface="Roboto"/>
              <a:buNone/>
              <a:defRPr sz="8396">
                <a:solidFill>
                  <a:schemeClr val="lt1"/>
                </a:solidFill>
                <a:latin typeface="Roboto"/>
                <a:ea typeface="Roboto"/>
                <a:cs typeface="Roboto"/>
                <a:sym typeface="Roboto"/>
              </a:defRPr>
            </a:lvl7pPr>
            <a:lvl8pPr indent="0" lvl="7" rtl="0">
              <a:spcBef>
                <a:spcPts val="0"/>
              </a:spcBef>
              <a:buClr>
                <a:schemeClr val="lt1"/>
              </a:buClr>
              <a:buSzPct val="99952"/>
              <a:buFont typeface="Roboto"/>
              <a:buNone/>
              <a:defRPr sz="8396">
                <a:solidFill>
                  <a:schemeClr val="lt1"/>
                </a:solidFill>
                <a:latin typeface="Roboto"/>
                <a:ea typeface="Roboto"/>
                <a:cs typeface="Roboto"/>
                <a:sym typeface="Roboto"/>
              </a:defRPr>
            </a:lvl8pPr>
            <a:lvl9pPr indent="0" lvl="8" rtl="0">
              <a:spcBef>
                <a:spcPts val="0"/>
              </a:spcBef>
              <a:buClr>
                <a:schemeClr val="lt1"/>
              </a:buClr>
              <a:buSzPct val="9995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ct val="99944"/>
              <a:buFont typeface="Roboto"/>
              <a:buNone/>
              <a:defRPr sz="3598">
                <a:solidFill>
                  <a:schemeClr val="lt1"/>
                </a:solidFill>
                <a:latin typeface="Roboto"/>
                <a:ea typeface="Roboto"/>
                <a:cs typeface="Roboto"/>
                <a:sym typeface="Roboto"/>
              </a:defRPr>
            </a:lvl2pPr>
            <a:lvl3pPr indent="0" lvl="2" rtl="0">
              <a:spcBef>
                <a:spcPts val="0"/>
              </a:spcBef>
              <a:buClr>
                <a:schemeClr val="lt1"/>
              </a:buClr>
              <a:buSzPct val="99944"/>
              <a:buFont typeface="Roboto"/>
              <a:buNone/>
              <a:defRPr sz="3598">
                <a:solidFill>
                  <a:schemeClr val="lt1"/>
                </a:solidFill>
                <a:latin typeface="Roboto"/>
                <a:ea typeface="Roboto"/>
                <a:cs typeface="Roboto"/>
                <a:sym typeface="Roboto"/>
              </a:defRPr>
            </a:lvl3pPr>
            <a:lvl4pPr indent="0" lvl="3" rtl="0">
              <a:spcBef>
                <a:spcPts val="0"/>
              </a:spcBef>
              <a:buClr>
                <a:schemeClr val="lt1"/>
              </a:buClr>
              <a:buSzPct val="99944"/>
              <a:buFont typeface="Roboto"/>
              <a:buNone/>
              <a:defRPr sz="3598">
                <a:solidFill>
                  <a:schemeClr val="lt1"/>
                </a:solidFill>
                <a:latin typeface="Roboto"/>
                <a:ea typeface="Roboto"/>
                <a:cs typeface="Roboto"/>
                <a:sym typeface="Roboto"/>
              </a:defRPr>
            </a:lvl4pPr>
            <a:lvl5pPr indent="0" lvl="4" rtl="0">
              <a:spcBef>
                <a:spcPts val="0"/>
              </a:spcBef>
              <a:buClr>
                <a:schemeClr val="lt1"/>
              </a:buClr>
              <a:buSzPct val="99944"/>
              <a:buFont typeface="Roboto"/>
              <a:buNone/>
              <a:defRPr sz="3598">
                <a:solidFill>
                  <a:schemeClr val="lt1"/>
                </a:solidFill>
                <a:latin typeface="Roboto"/>
                <a:ea typeface="Roboto"/>
                <a:cs typeface="Roboto"/>
                <a:sym typeface="Roboto"/>
              </a:defRPr>
            </a:lvl5pPr>
            <a:lvl6pPr indent="0" lvl="5" rtl="0">
              <a:spcBef>
                <a:spcPts val="0"/>
              </a:spcBef>
              <a:buClr>
                <a:schemeClr val="lt1"/>
              </a:buClr>
              <a:buSzPct val="99944"/>
              <a:buFont typeface="Roboto"/>
              <a:buNone/>
              <a:defRPr sz="3598">
                <a:solidFill>
                  <a:schemeClr val="lt1"/>
                </a:solidFill>
                <a:latin typeface="Roboto"/>
                <a:ea typeface="Roboto"/>
                <a:cs typeface="Roboto"/>
                <a:sym typeface="Roboto"/>
              </a:defRPr>
            </a:lvl6pPr>
            <a:lvl7pPr indent="0" lvl="6" rtl="0">
              <a:spcBef>
                <a:spcPts val="0"/>
              </a:spcBef>
              <a:buClr>
                <a:schemeClr val="lt1"/>
              </a:buClr>
              <a:buSzPct val="99944"/>
              <a:buFont typeface="Roboto"/>
              <a:buNone/>
              <a:defRPr sz="3598">
                <a:solidFill>
                  <a:schemeClr val="lt1"/>
                </a:solidFill>
                <a:latin typeface="Roboto"/>
                <a:ea typeface="Roboto"/>
                <a:cs typeface="Roboto"/>
                <a:sym typeface="Roboto"/>
              </a:defRPr>
            </a:lvl7pPr>
            <a:lvl8pPr indent="0" lvl="7" rtl="0">
              <a:spcBef>
                <a:spcPts val="0"/>
              </a:spcBef>
              <a:buClr>
                <a:schemeClr val="lt1"/>
              </a:buClr>
              <a:buSzPct val="99944"/>
              <a:buFont typeface="Roboto"/>
              <a:buNone/>
              <a:defRPr sz="3598">
                <a:solidFill>
                  <a:schemeClr val="lt1"/>
                </a:solidFill>
                <a:latin typeface="Roboto"/>
                <a:ea typeface="Roboto"/>
                <a:cs typeface="Roboto"/>
                <a:sym typeface="Roboto"/>
              </a:defRPr>
            </a:lvl8pPr>
            <a:lvl9pPr indent="0" lvl="8" rtl="0">
              <a:spcBef>
                <a:spcPts val="0"/>
              </a:spcBef>
              <a:buClr>
                <a:schemeClr val="lt1"/>
              </a:buClr>
              <a:buSzPct val="99944"/>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ct val="99958"/>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5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4"/>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4"/>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4"/>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4"/>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4"/>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4"/>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4"/>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4"/>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4"/>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ct val="1000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ct val="99964"/>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ct val="99950"/>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ct val="99944"/>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ct val="9996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ct val="99964"/>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11995">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11995">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11995">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11995">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11995">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11995">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11995">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ct val="99954"/>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ct val="99954"/>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ct val="99954"/>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ct val="99954"/>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ct val="99954"/>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ct val="99954"/>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ct val="99954"/>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ct val="99954"/>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ct val="99954"/>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ct val="1000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ct val="99964"/>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4798">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4798">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4798">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4798">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4798">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4798">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4798">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ct val="1000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5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ct val="9995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ct val="9995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ct val="9995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ct val="9995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ct val="9995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ct val="9995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ct val="9995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ct val="9995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ct val="9995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ct val="99952"/>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ct val="9996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ct val="99964"/>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99958"/>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ct val="99958"/>
              <a:buFont typeface="Roboto"/>
              <a:buNone/>
              <a:defRPr sz="9596">
                <a:solidFill>
                  <a:schemeClr val="lt1"/>
                </a:solidFill>
                <a:latin typeface="Roboto"/>
                <a:ea typeface="Roboto"/>
                <a:cs typeface="Roboto"/>
                <a:sym typeface="Roboto"/>
              </a:defRPr>
            </a:lvl2pPr>
            <a:lvl3pPr indent="0" lvl="2" rtl="0">
              <a:spcBef>
                <a:spcPts val="0"/>
              </a:spcBef>
              <a:buClr>
                <a:schemeClr val="lt1"/>
              </a:buClr>
              <a:buSzPct val="99958"/>
              <a:buFont typeface="Roboto"/>
              <a:buNone/>
              <a:defRPr sz="9596">
                <a:solidFill>
                  <a:schemeClr val="lt1"/>
                </a:solidFill>
                <a:latin typeface="Roboto"/>
                <a:ea typeface="Roboto"/>
                <a:cs typeface="Roboto"/>
                <a:sym typeface="Roboto"/>
              </a:defRPr>
            </a:lvl3pPr>
            <a:lvl4pPr indent="0" lvl="3" rtl="0">
              <a:spcBef>
                <a:spcPts val="0"/>
              </a:spcBef>
              <a:buClr>
                <a:schemeClr val="lt1"/>
              </a:buClr>
              <a:buSzPct val="99958"/>
              <a:buFont typeface="Roboto"/>
              <a:buNone/>
              <a:defRPr sz="9596">
                <a:solidFill>
                  <a:schemeClr val="lt1"/>
                </a:solidFill>
                <a:latin typeface="Roboto"/>
                <a:ea typeface="Roboto"/>
                <a:cs typeface="Roboto"/>
                <a:sym typeface="Roboto"/>
              </a:defRPr>
            </a:lvl4pPr>
            <a:lvl5pPr indent="0" lvl="4" rtl="0">
              <a:spcBef>
                <a:spcPts val="0"/>
              </a:spcBef>
              <a:buClr>
                <a:schemeClr val="lt1"/>
              </a:buClr>
              <a:buSzPct val="99958"/>
              <a:buFont typeface="Roboto"/>
              <a:buNone/>
              <a:defRPr sz="9596">
                <a:solidFill>
                  <a:schemeClr val="lt1"/>
                </a:solidFill>
                <a:latin typeface="Roboto"/>
                <a:ea typeface="Roboto"/>
                <a:cs typeface="Roboto"/>
                <a:sym typeface="Roboto"/>
              </a:defRPr>
            </a:lvl5pPr>
            <a:lvl6pPr indent="0" lvl="5" rtl="0">
              <a:spcBef>
                <a:spcPts val="0"/>
              </a:spcBef>
              <a:buClr>
                <a:schemeClr val="lt1"/>
              </a:buClr>
              <a:buSzPct val="99958"/>
              <a:buFont typeface="Roboto"/>
              <a:buNone/>
              <a:defRPr sz="9596">
                <a:solidFill>
                  <a:schemeClr val="lt1"/>
                </a:solidFill>
                <a:latin typeface="Roboto"/>
                <a:ea typeface="Roboto"/>
                <a:cs typeface="Roboto"/>
                <a:sym typeface="Roboto"/>
              </a:defRPr>
            </a:lvl6pPr>
            <a:lvl7pPr indent="0" lvl="6" rtl="0">
              <a:spcBef>
                <a:spcPts val="0"/>
              </a:spcBef>
              <a:buClr>
                <a:schemeClr val="lt1"/>
              </a:buClr>
              <a:buSzPct val="99958"/>
              <a:buFont typeface="Roboto"/>
              <a:buNone/>
              <a:defRPr sz="9596">
                <a:solidFill>
                  <a:schemeClr val="lt1"/>
                </a:solidFill>
                <a:latin typeface="Roboto"/>
                <a:ea typeface="Roboto"/>
                <a:cs typeface="Roboto"/>
                <a:sym typeface="Roboto"/>
              </a:defRPr>
            </a:lvl7pPr>
            <a:lvl8pPr indent="0" lvl="7" rtl="0">
              <a:spcBef>
                <a:spcPts val="0"/>
              </a:spcBef>
              <a:buClr>
                <a:schemeClr val="lt1"/>
              </a:buClr>
              <a:buSzPct val="99958"/>
              <a:buFont typeface="Roboto"/>
              <a:buNone/>
              <a:defRPr sz="9596">
                <a:solidFill>
                  <a:schemeClr val="lt1"/>
                </a:solidFill>
                <a:latin typeface="Roboto"/>
                <a:ea typeface="Roboto"/>
                <a:cs typeface="Roboto"/>
                <a:sym typeface="Roboto"/>
              </a:defRPr>
            </a:lvl8pPr>
            <a:lvl9pPr indent="0" lvl="8" rtl="0">
              <a:spcBef>
                <a:spcPts val="0"/>
              </a:spcBef>
              <a:buClr>
                <a:schemeClr val="lt1"/>
              </a:buClr>
              <a:buSzPct val="99958"/>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ct val="99954"/>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936"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ct val="1000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ct val="100000"/>
              <a:buFont typeface="Calibri"/>
              <a:buChar char="●"/>
              <a:defRPr b="0" i="0" sz="1800" u="none" cap="none" strike="noStrike">
                <a:solidFill>
                  <a:schemeClr val="lt2"/>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ct val="99964"/>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936" lvl="0" marL="0" marR="0" rtl="0" algn="r">
              <a:lnSpc>
                <a:spcPct val="100000"/>
              </a:lnSpc>
              <a:spcBef>
                <a:spcPts val="0"/>
              </a:spcBef>
              <a:spcAft>
                <a:spcPts val="0"/>
              </a:spcAft>
              <a:buClr>
                <a:schemeClr val="lt2"/>
              </a:buClr>
              <a:buSzPct val="99950"/>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346" lvl="0" marL="0" marR="0" rtl="0" algn="l">
              <a:lnSpc>
                <a:spcPct val="100000"/>
              </a:lnSpc>
              <a:spcBef>
                <a:spcPts val="0"/>
              </a:spcBef>
              <a:spcAft>
                <a:spcPts val="0"/>
              </a:spcAft>
              <a:buClr>
                <a:schemeClr val="lt1"/>
              </a:buClr>
              <a:buSzPct val="99958"/>
              <a:buFont typeface="Calibri"/>
              <a:buNone/>
            </a:pPr>
            <a:r>
              <a:rPr lang="en"/>
              <a:t>Installing Serverless Offline and running the application locally</a:t>
            </a:r>
          </a:p>
        </p:txBody>
      </p:sp>
      <p:sp>
        <p:nvSpPr>
          <p:cNvPr id="145" name="Shape 145"/>
          <p:cNvSpPr txBox="1"/>
          <p:nvPr/>
        </p:nvSpPr>
        <p:spPr>
          <a:xfrm>
            <a:off x="780711" y="5575679"/>
            <a:ext cx="16437000" cy="8655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Calibri"/>
              <a:buNone/>
            </a:pPr>
            <a:r>
              <a:rPr b="0" i="0" lang="en" sz="4398" u="none" cap="none" strike="noStrike">
                <a:solidFill>
                  <a:srgbClr val="FFFFFF"/>
                </a:solidFill>
                <a:latin typeface="Calibri"/>
                <a:ea typeface="Calibri"/>
                <a:cs typeface="Calibri"/>
                <a:sym typeface="Calibri"/>
              </a:rPr>
              <a:t>Video 1.</a:t>
            </a:r>
            <a:r>
              <a:rPr lang="en" sz="4398">
                <a:solidFill>
                  <a:srgbClr val="FFFFFF"/>
                </a:solidFill>
                <a:latin typeface="Calibri"/>
                <a:ea typeface="Calibri"/>
                <a:cs typeface="Calibri"/>
                <a:sym typeface="Calibri"/>
              </a:rPr>
              <a:t>7</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9082" lvl="0" marL="0" marR="0" rtl="0" algn="l">
              <a:lnSpc>
                <a:spcPct val="100000"/>
              </a:lnSpc>
              <a:spcBef>
                <a:spcPts val="0"/>
              </a:spcBef>
              <a:spcAft>
                <a:spcPts val="0"/>
              </a:spcAft>
              <a:buClr>
                <a:schemeClr val="lt1"/>
              </a:buClr>
              <a:buSzPct val="99886"/>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5" lvl="0" marL="913585" marR="0" rtl="0" algn="l">
              <a:lnSpc>
                <a:spcPct val="115000"/>
              </a:lnSpc>
              <a:spcBef>
                <a:spcPts val="0"/>
              </a:spcBef>
              <a:spcAft>
                <a:spcPts val="0"/>
              </a:spcAft>
              <a:buClr>
                <a:srgbClr val="434343"/>
              </a:buClr>
              <a:buSzPct val="99925"/>
              <a:buFont typeface="Calibri"/>
              <a:buChar char="●"/>
            </a:pPr>
            <a:r>
              <a:rPr lang="en" sz="3997">
                <a:solidFill>
                  <a:srgbClr val="434343"/>
                </a:solidFill>
              </a:rPr>
              <a:t>Installing and configuring "Serverless Offline"</a:t>
            </a:r>
          </a:p>
          <a:p>
            <a:pPr indent="-723085" lvl="0" marL="913585" marR="0" rtl="0" algn="l">
              <a:lnSpc>
                <a:spcPct val="115000"/>
              </a:lnSpc>
              <a:spcBef>
                <a:spcPts val="1600"/>
              </a:spcBef>
              <a:spcAft>
                <a:spcPts val="0"/>
              </a:spcAft>
              <a:buClr>
                <a:srgbClr val="434343"/>
              </a:buClr>
              <a:buSzPct val="99925"/>
              <a:buFont typeface="Calibri"/>
              <a:buChar char="●"/>
            </a:pPr>
            <a:r>
              <a:rPr lang="en" sz="3997">
                <a:solidFill>
                  <a:srgbClr val="434343"/>
                </a:solidFill>
              </a:rPr>
              <a:t>Emulating the serverless environment locally</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346" lvl="0" marL="0" marR="0" rtl="0" algn="l">
              <a:lnSpc>
                <a:spcPct val="100000"/>
              </a:lnSpc>
              <a:spcBef>
                <a:spcPts val="0"/>
              </a:spcBef>
              <a:spcAft>
                <a:spcPts val="0"/>
              </a:spcAft>
              <a:buClr>
                <a:schemeClr val="lt1"/>
              </a:buClr>
              <a:buSzPct val="99958"/>
              <a:buFont typeface="Calibri"/>
              <a:buNone/>
            </a:pPr>
            <a:r>
              <a:rPr lang="en"/>
              <a:t>Using large scale monitoring and error reporting tools</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273" lvl="0" marL="0" marR="0" rtl="0" algn="l">
              <a:lnSpc>
                <a:spcPct val="100000"/>
              </a:lnSpc>
              <a:spcBef>
                <a:spcPts val="0"/>
              </a:spcBef>
              <a:spcAft>
                <a:spcPts val="0"/>
              </a:spcAft>
              <a:buClr>
                <a:schemeClr val="lt1"/>
              </a:buClr>
              <a:buSzPct val="99954"/>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